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75" r:id="rId2"/>
    <p:sldId id="267" r:id="rId3"/>
    <p:sldId id="259" r:id="rId4"/>
    <p:sldId id="260" r:id="rId5"/>
    <p:sldId id="261" r:id="rId6"/>
    <p:sldId id="278" r:id="rId7"/>
    <p:sldId id="279" r:id="rId8"/>
    <p:sldId id="280" r:id="rId9"/>
    <p:sldId id="281" r:id="rId10"/>
    <p:sldId id="282" r:id="rId11"/>
    <p:sldId id="283" r:id="rId12"/>
    <p:sldId id="26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12-06T04:03:03.53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6T04:03:12.54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fitToCurve" value="1"/>
    </inkml:brush>
  </inkml:definitions>
  <inkml:trace contextRef="#ctx0" brushRef="#br0">56 381 1152 0,'-9'0'102'0,"0"4"-82"16,0-4-20-16,0 8 0 0,9-8 80 0,-9 0 11 16,0 0 2-16,9 0 1 0,0 0-49 0,0 0-9 15,-5-8-3-15,5 8 0 0,0 0-9 0,0 0-3 16,0-8 0-16,5 0 0 0,-5 0-21 0,4-4-16 15,6 0 2-15,-6 3 1 16,5 1-10-16,-4-4-1 0,4 4-1 0,-5-4 0 16,5 4 5-16,-4 4 2 0,-5 4 0 0,9-8 0 15,-9 8 2-15,9 0 0 0,-9 0 0 0,14 0 0 16,-14 0 16-16,0 0-12 0,9 0 12 0,0 0-10 16,0 0 10-16,-9 0 0 0,0 0 0 0,9 4 0 15,0 0 0-15,1 0 0 0,-10-4 0 0,9 4 0 0,0 4 0 16,-9-8 0-16,9 4 0 0,-9-4 0 0,4 8 0 0,1 0 0 15,4 0 8-15,-9-8-8 0,0 8 0 0,5 5 0 0,-5-13 0 0,0 8 0 16,0-8 0-16,4 12 0 0,-4-12 0 0,0 12 0 16,0-12 0-16,0 12 0 0,-4-4 0 0,4-8 0 15,0 12 0-15,0-4 0 0,-5 5 0 0,5-13 8 16,0 0-8-16,0 0 12 0,0 8-4 0,0-8 0 16,0 0 11-16,0 0 2 0,0 0 1 0,0 0 0 0,-4 12 4 0,4-12 1 15,0 0 0-15,0 0 0 0,0 0 5 0,0 0 2 16,0 0 0-16,0-8 0 0,0 0-8 0,0-5-2 15,9 1 0-15,-5 0 0 0,1-8-10 0,-1 8-2 16,1-8-1-16,4 3 0 0,0 1-11 0,0 0 8 31,-4 0-8-31,8 4 8 0,-4-5-8 0,1 13 0 0,-6-12 0 16,1 8 0-16,4 0 0 0,0-4 0 0,-5 8 0 0,6 0 0 16,-10 4 0-16,4-8 0 0,10 4 0 0,-10 0 0 15,-4 4 0-15,0 0 0 0,14 4 0 0,-9-4 0 16,-5 0-10-16,0 0 10 0,9 0 0 0,-9 0-9 15,4 12 9-15,5 0-12 0,-9 0 12 0,5 4-12 16,4-4 12-16,-4-3 0 0,-10 3 0 0,5 4 0 16,0 0 0-16,-5-4 0 0,1 4 0 0,-1 1 0 0,1-1 0 0,-1-4 0 15,1 0 0-15,-5 0 0 0,4-4 8 0,5-8-8 0,0 0 8 16,-5 12-8-16,-4-12 0 0,9 0 0 0,0 0 0 0,-4 4 0 16,-5-4 9-16,9 0-9 0,0 0 12 0,0 0-12 15,-9-4 18-15,4-4-3 0,-4 0-1 0,9-4 0 16,-5 0 0-16,5 0 0 0,-4 4 0 0,4-4 0 15,0-5-3-15,0 5-1 16,0 0 0-16,0 0 0 0,0-4-10 0,0 8 8 16,0-9-8-16,0 1 8 0,4 4-8 0,1 4 8 15,-1-8-8-15,6 4 8 0,-10 0-8 0,4-5 0 16,5 5 0-16,0 0 0 0,-4-4 0 0,4 0 0 16,9 4 0-16,0-5 0 0,-4 5 0 0,0-4 0 15,4 4 0-15,0 4 0 0,0 4 0 0,-4-4-9 16,4 4 9-16,0 0 0 0,-4 4 0 0,0 0-8 0,-1 4 8 0,1 0 0 15,0 0 0-15,-1 4-8 0,-4-4 8 0,1 4 0 16,-1 4-9-16,-5-4 9 0,5 0 0 0,-4 0-9 16,-5 5 9-16,0-1 0 0,4 8 0 0,-8-12-8 15,-1 0 8-15,1 0 0 0,-1 4 0 0,-4-4 0 16,0 1 0-16,-5 3 0 0,1-8 0 0,4 4 0 16,-10 0 13-16,1 4-1 15,0-4-1-15,0-4 0 0,0 4-11 0,-1-4 0 16,-3 4 0-16,3-4 0 0,1 1 0 0,0-1 0 0,-5 4 0 0,0-8 0 15,1 4 0-15,-1-4 0 0,0 4 0 0,5 0 0 16,0-4 0-16,0-4 0 0,-1 4 12 0,1-4-4 16,0 0-8-16,4 4 0 0,5-8 0 0,0 4 0 15,0 4 0-15,0-9 0 0,0 1 8 0,0 4-8 16,4-4 11-16,0 4-3 0,5 4-8 0,0-4 12 0,-4-4-4 0,4 8-8 16,0 0 11-16,4-8-11 0,1-4 0 0,-5 12 0 15,0 0 0-15,9-4 0 0,5 4 0 0,-5-4 0 16,0 4 0-16,5 4-9 0,-5-4 9 0,4 4 0 15,-3 0 0-15,3 4-8 0,-4-4 8 0,5 4 0 16,-5 0 0-16,5-4 0 0,-10 4 0 0,10-4-8 16,0 4 8-16,-5-4 0 0,0 5 0 0,0-1-8 0,5 0 8 0,-5 0 0 15,4 0 0-15,-4 0-10 0,-9-8 10 0,0 12 0 16,10 0-9-16,-10-4 9 0,-10 5 0 0,6-1-9 16,-1 0 9-16,1 0 0 0,-5 4 0 0,0-8 0 15,-5 4 0-15,5-8 0 0,0 9 0 0,-5-5 0 0,0 0 0 16,1-4 0-16,-1 0 0 0,0 0 8 0,5 4-8 0,-9-4 0 15,9-4 8-15,-5 0-8 16,1 4 10-16,-1-4-2 0,5-4-8 16,0 4 12-16,0 0-2 0,0-4-1 0,-5 0 0 0,9 0 0 15,1 0 9-15,-1 0 2 0,-4 0 0 0,5-4 0 16,4 4-6-16,0-4-1 0,-5-1 0 0,5 9 0 16,0-4-13-16,5-8 11 0,4 4-11 0,-5-4 10 15,-4 12-10-15,5-8 0 0,4-4 0 0,0 8 0 16,-4-4 0-16,4 0 0 0,0 4 0 0,0-5 8 0,0 5-8 0,0 0 0 15,5 4 0-15,-1-4 0 0,-3 4 0 0,-1 0 0 16,4 0 0-16,-4 4 0 0,5 0 0 0,0 0-11 16,-5 5 3-16,0-1 0 0,0 0 8 0,0 0-10 15,-9-8 10-15,0 0-10 0,9 12 10 0,-4 0-10 16,-5 0 10-16,0 4-10 0,0-12 10 0,-5 9 0 16,1-1 0-16,-1-4-8 15,1 4 8-15,-6-4 0 0,1 0 0 0,-4 4 0 16,4-4 0-16,-5-4 11 0,5 5-3 0,-5-5 0 15,1 4-8-15,-1-4 0 0,0 0 0 0,1-4-11 16,-1 0 11-16,5 0 0 0,-5 0 8 0,0 0-8 0,5-4 11 0,-4-4-3 16,4 8 0-16,-5-8 0 0,5 3 4 0,0 1 0 15,4 0 0-15,-4-4 0 0,0-4 2 0,9 4 1 16,-5-4 0-16,5 0 0 0,-4 0-15 0,4-1 8 0,4 5-8 0,1-8 0 16,-5 4 0-16,0 0 0 0,5 4 0 0,4-4 0 15,-5 0 0-15,10-1 0 0,-5 1 0 0,5 0 0 16,-1 0 0-16,1 4-8 0,0 0 8 0,-1 0 0 15,5 4 0-15,-4-8 0 0,4 7 0 0,-4 1 0 16,4 4-10-16,0 0 10 0,-4 0-8 0,0 0 8 16,-1 0-8-16,1 9 8 0,0-5-8 0,-5 4 8 0,0-4-12 0,0 8 4 15,0 0 0-15,0-4 0 0,-9-8-2 0,0 12 0 16,5 4 0-16,-1-3 0 0,-8-5 10 0,4 4-12 16,-5-4 12-16,1 4-12 0,-1 0 12 0,1-4 0 15,-6 4 8-15,1-12-8 0,5 8 0 0,-5 1 0 16,-5-1 0-16,5 0 8 0,9-8-8 0,-9 4 0 0,-5-4 0 15,1 0 0 1,3 0 0-16,1 0 0 0,0 4 0 0,0-4 0 16,0 4 0-16,0-4 0 0,0-4 8 0,0 0-8 15,4 4 0-15,-4-4 9 0,4-4-9 0,1 4 0 0,-5 0 11 16,9 4-11-16,-5-4 10 0,5-5-10 0,0-3 12 16,0 4-3-16,0 4-1 0,0 4 0 0,0-12-8 0,0 12 0 15,5-8 9-15,-1-4-9 0,5 0 0 0,-4 4 0 16,4-1 0-16,5 1 0 0,-10 0 0 0,10 4 0 0,0 0 0 0,-1-4 0 15,-4 4 0-15,1 0 0 0,8-4 0 0,-5 4 0 16,-4 4 0-16,1-4 0 0,8 4 0 0,-5 0-8 16,-3 4 8-16,-1-4 0 0,0 0-9 0,4 0 9 15,-3 4 0-15,-10-4 0 0,0 0 0 0,9 4 0 16,4 4-10-16,-8-4 10 0,-5-4 0 0,0 0-9 16,9 8 9-16,-9-8-8 15,0 0 8-15,-9 12-8 0,4-4 8 0,1 5 0 16,-1-5 0-16,-8 4 0 0,3-4 0 0,1 0 0 15,0-4 0-15,0 8 0 0,-5-8 0 0,1 4 0 16,-1 0 0-16,0-8 0 0,1 4 0 0,-1-4 0 16,5 4 0-16,0 1 0 0,0-5 0 0,-5 4 8 0,5-8-8 15,0 4 0-15,9 0 0 0,-5 0 9 0,-4-5-9 0,9 5 0 16,0 0 9-16,-4-4-9 0,-1 0 0 0,1 4 9 16,4 0-9-16,-5-12 8 0,5 4-8 0,0 8 8 0,5-8-8 15,-5 0 0-15,4 0 0 0,1 0 0 0,-1 0 0 0,1 0 0 16,4 4 0-16,0-5 0 0,0 5 0 0,0-4 0 15,0 0 0-15,1 4 0 0,-10 4-10 0,13-4 10 16,5 0 0-16,-4 4-9 0,0 0 9 0,-1 0 0 16,1 0 0-16,0 0 0 15,8 8 0-15,-8-4 0 0,-5 0 0 0,5 4-8 16,-5-4 8-16,5 9 0 0,-1-5 0 0,1 0-8 16,0 4 8-16,-1-4 0 0,-4 0 0 0,0 0-8 15,1 4 8-15,-1-4-12 0,-9-8 12 0,4 8-12 16,-4-8 12-16,5 9 0 0,-5-9-9 0,0 0 9 15,0 0 0-15,-5 12 0 0,5 0 0 0,0-12 0 16,-9 8 0-16,9-8 8 0,-9 8-8 0,0-4 8 0,0-4-8 0,0 4 8 16,0-4-8-16,-5 0 8 0,5-4 0 0,0 4-8 15,9 0 12-15,-5-4-4 0,-4 0-8 0,9 4 8 16,0 0-8-16,-9-4 8 0,-5 0 0 0,5 0 0 0,9 4 0 16,-4-8 0-16,-10 0-8 0,9 0 0 0,1-1 0 15,-1 5 8-15,1 0-8 0,4-8 0 0,0 4 0 0,4 0 8 16,-4 0-8-16,0 8 0 0,0-8 0 0,5 0 0 15,-1-4-8-15,1 4 8 0,0-1 0 0,4 5 0 0,4 0-9 16,-13 4 9-16,0 0-12 0,0 0 12 0,0 0 0 0,14-4 0 16,-5 0 0-16,-9 4 0 0,0 0 0 0,14 0 0 15,-14 0-10-15,9 4 10 0,-9-4 0 0,9 0 0 16,-9 0 0-16,9 4 0 0,-9-4 0 0,0 0-12 16,0 0 4-16,5 8 0 15,-5-8-4-15,4 9 0 0,1 3 0 0,-5-12 0 16,0 8 12-16,-5 0 0 0,1 4-9 0,-6 0 9 15,1-12 0-15,5 8-11 0,-5 4 11 0,0-8-8 16,0 5 8-16,-1-5 0 0,-3 4 0 0,-1 0 0 16,0 0 0-16,1-4 0 0,4-4 0 0,0 4 0 15,-10-4 10-15,10 0-2 0,9 0-8 0,-9-4 12 16,0 4 2-16,0-4 0 0,0 0 0 0,4 4 0 0,1-4-6 0,-1 0-8 16,5 4 11-16,-4-8-11 0,4 4 10 0,-5-5-10 15,5 1 8-15,0 8-8 0,5-8 0 0,-5 0 0 16,0 8 8-16,4-4-8 0,1-8 0 0,-5 12 0 0,0 0 0 15,0 0 0-15,9-4 0 0,-5-4 0 0,5 4 0 16,-9 4 0-16,0 0-9 0,0 0 9 0,14 4 0 0,-5-4 0 31,-9 0-8-31,9 8 8 0,5-4 0 0,-5 8 0 16,-9-12-8-16,5 8 8 0,4 4 0 0,0-8 0 0,-5 9-10 16,1-5 10-16,0 4-8 0,-5 0 8 0,0-12 0 0,0 8-8 15,0 4 8-15,-5-4 0 0,10 4 0 0,-10-3 0 16,0-1 0-16,-4 0 0 0,5 0 0 0,4-8 0 15,0 0 0-15,-9 8 0 0,-5 0 0 0,5 4 0 16,0-8 0-16,0 4 8 0,-5-4-8 0,5 0 8 0,-5-4-8 0,10 0 8 16,-10 0-8-16,5-4 8 0,0 4-8 0,4 0 8 15,-4 0-8-15,-4-4 8 0,3 0-8 0,1 0 8 16,5 0-8-16,-5 4 8 0,4-12-8 0,-4 4 8 16,4 8 0-16,1-12 0 0,-1 4 0 0,1 0 0 15,-1-1-8-15,1 1 8 0,4 0-8 0,-5 0 8 16,5 8-8-16,0-8 0 0,0 0 0 0,0 0 0 0,0 8 0 0,0 0 0 15,0-8 0-15,0 8 0 0,0 0 0 0,0 0 0 16,0 0 0-16,0 0 0 0,0 0 0 0,0 0 0 16,14 0-9-16,-14 0 9 0,9 0 0 0,-9 0-9 0,9 0 9 15,5 4 0-15,-5 0 0 0,-9-4-8 0,9 4 8 0,-9-4 0 16,9 8 0-16,-9-8 0 0,0 0 0 0,9 4 0 31,0 4 0-31,-9-8 0 0,0 0 0 0,0 0 0 16,0 12-8-16,0-12 8 0,0 0 0 0,0 8 0 0,0 1 0 15,0-9 0-15,0 0 0 0,0 0 0 0,-4 8 0 0,-5 0 0 16,9-8 0-16,-5 4 0 0,-4 0 0 0,4 4 8 16,-4-8-8-16,9 0 0 0,-9 0 0 0,0 0 8 15,0 0-8-15,0 0 0 0,4 0 0 0,-4 0 0 16,5-8 0-16,-10 4 0 0,9 4 8 0,-4-4-8 0,5-4 0 0,-1 4 0 16,1 0 8-16,4 4-8 0,-5-9 0 0,0 1 9 15,1 0-9-15,4 0 8 0,0 0-8 0,4-4 8 16,-4 4-8-16,5-4 0 0,4 4 0 0,0-5 0 15,0-3 0-15,0 8 0 0,1-4 0 0,3 0 0 16,-4 4 0-16,5-4 0 0,-5 4 0 0,9-1 0 16,-4 1 0-16,4 4 0 15,-9-8-9-15,5 8 9 0,4-4 0 0,0 4 0 16,-4 0 0-16,4 4 0 0,-9 0 0 0,5 0 0 16,0 0-8-16,-5 0 8 0,-9 0 0 0,9 4 0 0,0 0-8 15,5 0 8-15,-5 0 0 0,0 0 0 0,-9-4-8 0,9 12 8 16,0-4 0-16,0 1 0 0,-9-9 0 0,0 0 0 15,0 0-8-15,0 8 8 0,0-8 0 0,0 0 0 16,0 12 0-16,0-12 0 0,0 0 0 0,-4 8 0 16,4-8 0-16,0 0 8 0,0 0-8 0,-9 8 0 0,-5 0 10 15,0-4-10-15,14-4 10 0,-13 8-10 0,-6-8 13 0,6 0-3 16,4 0-1-16,-5 0 0 0,-4 0-9 0,4 0 0 16,0-8 0-16,5 4 0 0,-4 0 0 0,4 0 0 15,-1-4 0-15,6 4 0 0,-5 0 9 0,0-4-9 16,0 4 10-16,9 4-10 0,-5-4 11 0,0-9-11 0,1 5 12 0,-1 0-12 15,1 0 8-15,-1 0-8 0,5-4 0 0,0 4 0 16,0 8 8-16,0-8-8 0,5 4 0 0,-1-8 0 16,-4 3 0-16,5-3 0 0,4 4 0 0,0 0 0 15,0 0 0-15,0 4 0 0,5-4 0 0,0 4 0 16,-1-8 0-16,1 8 0 0,0-4 0 0,4 3-9 16,0 5 9-16,-4-4 0 15,-1 4 0-15,1-4 0 0,-5 4 0 0,-9 0 0 16,0 0 0-16,9 0 0 0,5 0 0 0,-5 0 0 15,5 0 0-15,-14 0 0 0,0 0 0 0,9 4 0 16,-9-4 0-16,0 0 0 0,9 9 0 0,-9-9-10 0,0 0 10 16,0 0-10-16,-5 12 10 0,1-4 0 0,4 0 8 0,-5 0-8 15,1 4 0-15,4-12 0 0,0 0 0 0,-9 4 8 16,-1 4-8-16,1 0 0 0,-4 0 0 0,4-8-8 0,-1 4 8 16,1 1 0-16,-4-5 0 0,4 4 8 0,-1-4-8 0,1 0 0 15,0 0 0-15,0 8 0 0,0-8 0 0,0 0 0 16,9 0 0-16,-9-8 8 0,0 8-8 0,9 0 0 15,-5-9 0-15,5 9 0 0,0 0 0 0,-4-4 9 16,-1-8-9-16,5 12 0 0,0-8 8 0,0 0-8 16,5 0 0-16,-1 0 0 15,-4 8 0-15,5-8 0 0,4-4 0 0,-5 4 0 16,5-1 0-16,-4 5 0 0,-5 4 0 0,14-8 0 16,-1 4 0-16,-4-4 0 0,5 0 0 0,-5 4 0 15,0-4 0-15,5 4 0 0,0 4 0 0,-10 0-9 16,-4 0 9-16,0 0 0 0,14-8 0 0,-14 8 0 15,0 0 0-15,9 0 0 0,5 8 0 0,-5-8 0 16,-9 0 0-16,9 4 0 0,-5 0 0 0,-4-4-8 0,9 4 8 0,-9-4 0 16,0 0-9-16,5 8 9 0,0 0 0 0,-5-8 0 15,0 0 0-15,0 0 0 0,4 16 0 0,-4-3 0 0,0-1-9 16,0-4 9-16,-4 4 0 0,4-4 0 0,0 4 0 0,0-12 0 16,0 0 0-16,0 0 0 0,-5 12 0 0,0-4 9 15,1 5-9-15,4-13 0 0,0 0 0 0,-5 8-11 16,1 0 11-1,4-8 0-15,0 0 8 0,0 0-8 0,-9 8 0 16,9-8 0-16,0 0 0 0,0 0 0 0,-5 8 0 0,5-8 0 16,0 0 0-16,0 0 0 0,0 0 0 0,0 0 0 15,0 0 0-15,0 0 0 0,0 0 0 0,0 0 0 16,0 0 0-16,0 0 0 0,0 0 0 0,0 0 0 16,0 0 0-16,9-4 0 0,-9 4 0 0,0 0 0 15,9-4 0-15,-9 4 0 0,5-8 0 0,-5 8 0 0,0 0 0 0,0 0 0 16,0 0 0-16,0 0 0 0,0 0 0 0,9 8 0 15,-9-8 0-15,0 0 0 0,9 8-10 0,-4 4 10 16,4-4 0-16,-5 4 0 0,-4-12 8 0,0 12-8 16,0 1 0-16,0-1 0 0,0-12-13 0,-9 12 4 15,5 4 0-15,-5-4 0 0,4 4 0 0,-4-8 0 16,4 5 9-16,1-1 12 0,-1 0-2 0,-4-4-1 0,-4 4-18 0,-1-4-4 0,5 4-1 16,0-4 0-16,-5 1 22 0,0-5 5 0,1 4 1 15,-1 0 0-15,0 0-14 0,-4-8-16 0,4 4 3 0,1 0 1 16,-1 8 12-16,5-12 0 0,-5 0 0 0,5 0 0 15,-4 4 0-15,4-4 0 0,-1 0 0 0,1 0 0 16,5 0 17-16,4 0-3 0,-9 0-1 0,0-4 0 16,4-4-13-16,0 4 9 15,1-4-9-15,4 0 8 0,0 8 0 0,-5-8-8 16,1-4 12-16,4 3-4 0,0 9-8 0,0-8 0 16,4-4 0-16,1 0 0 0,-5 4 0 0,4 0 0 15,1 0 0-15,4-4 0 0,-4 8 0 0,4-4 0 16,-5-1 0-16,5 5 0 0,1-4 0 0,-10 8 0 15,9-4 0-15,0 0 0 0,0 0 0 0,0 4 0 16,-9 0 0-16,9 0 0 0,5 0 0 0,-5 0 0 0,0 0 0 0,-9 0 0 16,0 0 0-16,9 8 0 0,0 4 0 0,0-12 0 15,-9 0-11-15,0 0 11 0,5 8-8 0,-5-8 8 16,4 13 0-16,-4-13 0 0,0 0 0 0,5 8 0 16,-5-8-15-16,0 12 3 0,0-12 0 0,0 12 0 15,0-12 12-15,0 8 0 0,0-8 0 0,-5 8 10 16,5-8-10-16,-4 8 0 15,4-8 0-15,-5 8-11 0,5-8 11 0,0 0 14 0,-9 13-3 16,9-13-1-16,-9 4-10 0,9-4-9 0,0 0 9 0,0 0-13 16,-9 4 13-16,9-4 0 0,0 0 0 0,0 0 0 15,-9-4 9-15,4 0-9 0,5 4 0 0,-4-9 9 16,-1 5-9-16,1-4 12 0,-1 0-12 0,5 8 12 16,0-4-12-16,-4-4 10 0,4 0-10 0,0 0 10 15,0-4-10-15,0 12 0 0,0 0 0 0,0-8 8 0,0 0-8 0,0 8 0 16,0-9 0-16,0 9 0 0,0 0 0 0,0 0 0 15,4-4 0-15,-4 4 0 0,0 0 0 0,0 0 0 16,9-8 0-16,-9 8 0 0,0 0-8 0,9-4 8 16,5 0 0-16,-5 4 0 0,-9 0 0 0,0 0 0 15,9 0 0-15,-9 0 0 0,9 4-9 0,-9-4 9 0,0 0 0 16,9 0 0-16,0 4 0 0,-9-4-8 0,0 0 8 0,0 0 0 16,0 0 0-16,10 8 0 0,-10-8 0 0,0 0 0 15,0 0 0-15,0 17 0 0,0-17 0 0,-10 8 0 16,6 0 0-16,4-8 0 0,0 0 0 0,-9 4 0 15,-5 4 0-15,10-4 0 0,4-4 0 0,0 0 0 16,-14 4 0-16,9 0 8 0,-4-4-8 0,9 0 0 0,-9 0 0 16,9 0 0-16,-9 0 8 15,0-4-8-15,4 0 0 0,5 4 0 0,-9-4 8 0,0-4-8 16,5 4 0-16,-1 0 0 0,1-4 8 16,-1 4-8-16,0-5 0 0,1 1 0 0,-5-4 0 0,9 4 0 15,-5 8 0-15,1-12 8 0,4 0-8 0,0 12 0 16,0-8 0-16,-5 0 0 0,5 0 8 0,0 8-8 15,5-4 0-15,-5-5 0 0,4 1 0 0,-4 8 0 16,5-8 0-16,-5 8 0 0,0 0 0 0,0 0 0 0,4-8 0 0,-4 8-8 16,0 0 8-16,0 0 0 0,9-4 0 0,-9 4 0 15,10-4-8-15,-10 4 8 0,0 0 0 0,13 4 0 16,-4 0-8-16,-9-4 8 0,0 0 0 0,0 0 0 16,9 4 0-16,-9-4 0 0,0 0-8 0,0 0 8 15,5 8 0-15,0 0 0 0,-1 5-9 0,-4-13 9 16,5 8 0-16,-1 0-9 15,-4-8 9-15,0 12 0 0,0-12 0 0,0 0 0 16,0 0 0-16,0 8 0 0,0-8 0 0,0 8 0 16,0-8 0-16,-4 8 0 0,4-8 0 0,0 0 0 15,-9 8 0-15,-1-4 0 0,6 4 0 0,-5-8 8 0,0 0-8 0,0 0 0 16,4 0 0-16,-4 0 8 0,4 0-8 0,5 0 0 16,-4-8 0-16,-5 4 0 0,0 0 0 0,4 0 8 15,0 4-8-15,5 0 0 0,-9-8 0 0,5 0 0 0,-5 0 0 16,4 4 8-16,1-4-8 0,-1 0 0 0,0 4 0 0,5 4 0 15,0 0 0-15,0 0 0 0,-9-8 0 0,9 8 8 16,0 0-8-16,0-9 0 0,0 1 0 0,0 8 0 16,0 0 0-16,0 0 0 0,0-4 0 0,0 4 0 15,0 0 0-15,9-8-10 0,1 0 10 0,-1 4 0 16,0-4-12-16,0 4 12 0,5 0-12 0,4-4 12 16,0 0-150-16,0-4-23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6T04:03:33.12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426 24 306 0,'0'0'13'0,"0"0"3"0,0 0-16 0,0 0 0 15,0 0 0-15,0 0 0 0,0 0 24 0,0 0 0 16,0 0 1-16,0 0 0 15,0 0-5-15,0 0 0 0,0 0-1 0,0 0 0 16,0 0 4-16,0 0 1 0,0 0 0 0,0 0 0 16,0 0-1-16,0 0 0 0,0 0 0 0,0 0 0 15,0 0-3-15,0 0 0 0,0 0 0 0,0 0 0 16,0-9-8-16,0 9-1 0,0 0-1 0,0 0 0 0,0 0 0 0,0 0 0 16,0 0 0-16,0 0 0 0,0 0 4 0,0 0 1 15,0 0 0-15,0 0 0 0,0 0-1 0,0 0 0 0,0 0 0 0,0 0 0 16,0 0-4-16,-5-8-1 0,5 8 0 0,-4-4 0 15,4 4 1-15,0 0 0 0,0 0 0 0,0 0 0 16,0 0-10-16,-5 0 12 0,5 0-12 0,-4-4 12 16,-5 4-4-16,4 4-8 0,5-4 12 0,0 0-4 15,-9 0 0-15,9 0 0 0,0 0 0 0,0 0 0 16,-5 0-8-16,5 0 0 16,0 0 9-16,0 0-9 0,-9 0 0 0,9 0 8 15,-4 0-8-15,-1 4 0 0,5-4 0 0,-4 4 0 16,4-4 0-16,0 0 0 0,-10 4 0 0,10-4 8 15,-4 0-8-15,-5 0 0 0,0 0 0 0,4 4 8 16,5-4-8-16,-9 5 0 0,4-1 8 0,5-4-8 16,-9 0 8-16,5 4-8 0,-5-4 8 0,4 4-8 0,-4-4 10 0,5 4-10 15,-6 0 12-15,6 0-3 0,-5 0-1 0,9-4 0 16,0 0 0-16,0 0-8 0,0 0 12 0,0 0-4 16,-5 8 0-16,-4 0 0 0,0-4 0 0,0 0 0 0,9-4-8 15,-9 8 0-15,-5-4 0 0,5 8 0 0,9-12 0 0,0 0 8 16,-9 4-8-16,0 5 0 0,0-1 10 0,9-8-10 15,-9 4 12-15,4 0-12 0,-9 4 0 0,10-4 0 16,4-4 0-16,0 0 0 16,-9 8 0-16,9-8 0 0,-5 4 0 0,5-4 0 15,-9 12 0-15,5-8 0 0,4-4 0 0,-10 8 0 16,10-8 0-16,0 0 0 0,-4 8 0 0,4-8 0 16,-9 13 0-16,9-13 0 0,-5 8 0 0,5-8 0 15,-4 8 0-15,-5 0 0 0,4 0 0 0,0 0 0 16,1 4 0-16,4-12 0 0,-5 4 0 0,5 4 0 15,-4 4 0-15,-1-3 0 0,1-1 0 0,4 0 0 0,0-8 0 0,-5 8 0 16,5-8 8-16,-4 8-8 0,4-8 0 0,-5 12 0 16,5-12 0-16,0 8 0 0,0-8 0 0,-5 12 0 15,5-12 0-15,0 8 0 0,0 5 0 0,0-5 0 16,0-8 0-16,-4 12 0 0,4 0 0 0,0-12 0 0,0 0 0 16,0 4 0-16,0-4 0 0,4 8 0 0,-4 0 0 0,0-8 0 15,0 0 12-15,5 8-12 0,-5-8 12 0,9 8-12 0,-9-8 13 16,9 4-4-16,0 0-1 0,-4 5 0 0,4-5-8 0,5 0 8 15,-10 0-8-15,5-4 8 0,0 4-8 0,-9-4 0 16,5 8 0-16,4-4 0 0,0 4 0 0,-9-8 0 16,0 0 0-16,9 8 0 0,0-4 0 0,0 4 8 15,1-4-8-15,-6 0 8 0,-4-4-8 0,9 4 0 16,0 0 0-16,-9-4 0 16,0 0 12-16,9 4 0 0,1 0 0 0,-10-4 0 15,0 0-12-15,0 0 0 0,0 0 0 0,13 5-11 16,-4-5 11-16,5 4 0 0,-14-4 8 0,9 0-8 15,-9 0 11-15,9 0-3 0,-9 0 0 0,14 0 0 16,-14 0-8-16,9-4 0 0,-9 4 0 0,9 0 0 16,-9 0 0-16,14-5 0 0,-5 1-10 0,-9 4 10 15,9-4 0-15,0 0 0 0,0 0 0 0,0 0 10 0,5 4-10 0,-10-4 8 16,6 0-8-16,-10 4 8 0,13-8-8 0,-8 4 10 16,4-4-10-16,-9 8 10 0,9-4-10 0,-9 4 0 0,9-4 0 15,-9 4 0-15,0 0 0 0,0 0 0 0,0 0 0 0,0 0 0 16,0 0 0-16,0 0 0 0,0 0 0 0,0 0 0 15,0 0 8-15,0 0-8 0,0 0 8 0,0 0-8 16,0 0 0 0,0 0 8-16,0 0-8 0,0 0 0 0,0 0 0 0,0 0 0 15,0 0 8-15,0-8-8 0,0 0 0 0,-4 4 0 16,4 4 0-16,0 0 8 0,0 0-8 0,-5-4 8 16,-4-1-8-16,9 5 8 0,0 0-8 0,-5-4 0 15,-4 4 9-15,9 0-9 0,-4-4 0 0,4 4 8 16,-5-4-8-16,5 4 0 0,-4-4 0 0,-6 0 0 15,6 0 0-15,4 4 8 0,-5-4-8 0,5-4 0 0,-9 4 0 0,5 0 0 16,4 4 0-16,-5-4 0 0,1 4 0 0,-1-8 8 16,5 8-8-16,0 0 0 0,-9-8 0 0,9 8 0 15,0 0 0-15,-5 0 0 0,-8-4 0 0,13 4 8 16,0 0-8-16,0 0 0 0,-9 4 8 0,0-8-8 16,-1 4 0-16,10 0 0 0,0 0 0 0,0 0 0 15,0 0 0-15,-9 4 0 16,0-4 0-16,0 4 0 0,9-4 9 0,-9 0-9 15,0 0 12-15,0 0-12 0,0 0 16 0,9 0-3 0,-9 0-1 16,-1 0 0-16,1 0-12 0,9 0-16 0,0 0 3 0,0 0 1 16,-9 4 12-16,9-4 0 0,0 0 0 0,0 0 0 15,0 0 0-15,-9 0 0 0,0 0 0 0,9 0 0 16,0 0 0-16,0 0 0 0,0 0 0 0,0 0 0 16,0 0 0-16,-9 0 0 0,0 8 0 0,9-8 0 0,0 0 0 0,-9 0-12 15,0 4 12-15,9-4-12 0,0 0 12 0,-5 8 0 0,-4 0 0 16,4-4 0-16,5-4 0 0,0 0 0 0,0 0 0 0,-4 4 0 15,4-4 0-15,0 0 0 0,0 0 0 0,0 0 0 16,0 0-12-16,0 0 12 0,0 0-13 0,0 8 5 31,0-8-39-31,4 8-7 0,6 5-2 0,-1-5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9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44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52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09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82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67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555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29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9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67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021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06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9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780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94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55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747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1EC4-86BC-4CBF-ADD2-78840455C7D2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CF26-D7E0-44EE-B7F2-D1A7FED33D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5378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customXml" Target="../ink/ink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9C49F9-D87C-48E2-9C78-1C2576E7D5F5}"/>
              </a:ext>
            </a:extLst>
          </p:cNvPr>
          <p:cNvSpPr/>
          <p:nvPr/>
        </p:nvSpPr>
        <p:spPr>
          <a:xfrm>
            <a:off x="1081177" y="753374"/>
            <a:ext cx="10075653" cy="5572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Class IX Mathematics</a:t>
            </a:r>
          </a:p>
          <a:p>
            <a:pPr algn="ctr"/>
            <a:r>
              <a:rPr lang="en-US" sz="4400" dirty="0"/>
              <a:t>Chapter 11</a:t>
            </a:r>
          </a:p>
          <a:p>
            <a:pPr algn="ctr"/>
            <a:r>
              <a:rPr lang="en-US" sz="4400" dirty="0"/>
              <a:t>Constructions</a:t>
            </a:r>
          </a:p>
          <a:p>
            <a:pPr algn="ctr"/>
            <a:r>
              <a:rPr lang="en-US" sz="4400" dirty="0"/>
              <a:t>Module 2 of 2</a:t>
            </a:r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r>
              <a:rPr lang="en-US" sz="2800" dirty="0"/>
              <a:t>Presented by </a:t>
            </a:r>
          </a:p>
          <a:p>
            <a:pPr algn="r"/>
            <a:r>
              <a:rPr lang="en-US" sz="2800" dirty="0"/>
              <a:t>Mrs. Neelam Sharma</a:t>
            </a:r>
          </a:p>
          <a:p>
            <a:pPr algn="r"/>
            <a:r>
              <a:rPr lang="en-US" sz="2800" dirty="0"/>
              <a:t>TGT Math/</a:t>
            </a:r>
            <a:r>
              <a:rPr lang="en-US" sz="2800" dirty="0" err="1"/>
              <a:t>Phy</a:t>
            </a:r>
            <a:r>
              <a:rPr lang="en-US" sz="2800" dirty="0"/>
              <a:t>. </a:t>
            </a:r>
          </a:p>
          <a:p>
            <a:pPr algn="r"/>
            <a:r>
              <a:rPr lang="en-US" sz="2800" dirty="0"/>
              <a:t>AECS 4 Mumbai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3418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CFB97-111F-4294-8642-26C42DE8F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9457" y="615351"/>
            <a:ext cx="9707592" cy="5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1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5A6CD-0C9C-4642-BFF7-0B4E3BF91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24951" y="770626"/>
            <a:ext cx="9598324" cy="5635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F5AADD-DAC1-415F-BF62-02BA1B9443A6}"/>
                  </a:ext>
                </a:extLst>
              </p14:cNvPr>
              <p14:cNvContentPartPr/>
              <p14:nvPr/>
            </p14:nvContentPartPr>
            <p14:xfrm>
              <a:off x="2823598" y="100630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F5AADD-DAC1-415F-BF62-02BA1B9443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4598" y="9973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5F6FAF-B0D7-4F1D-9B06-9028AEEA64CD}"/>
                  </a:ext>
                </a:extLst>
              </p14:cNvPr>
              <p14:cNvContentPartPr/>
              <p14:nvPr/>
            </p14:nvContentPartPr>
            <p14:xfrm>
              <a:off x="2681398" y="860504"/>
              <a:ext cx="237240" cy="21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5F6FAF-B0D7-4F1D-9B06-9028AEEA64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2398" y="851504"/>
                <a:ext cx="2548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525D0F-A095-403A-8C12-2EC8D395705B}"/>
                  </a:ext>
                </a:extLst>
              </p14:cNvPr>
              <p14:cNvContentPartPr/>
              <p14:nvPr/>
            </p14:nvContentPartPr>
            <p14:xfrm>
              <a:off x="2730358" y="911984"/>
              <a:ext cx="153720" cy="19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525D0F-A095-403A-8C12-2EC8D39570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1358" y="902984"/>
                <a:ext cx="17136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62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MMARY &#10;In this chapter we have learnt construction using ruler and &#10;compass &#10;• To bisect a given angle. &#10;• To draw a per...">
            <a:extLst>
              <a:ext uri="{FF2B5EF4-FFF2-40B4-BE49-F238E27FC236}">
                <a16:creationId xmlns:a16="http://schemas.microsoft.com/office/drawing/2014/main" id="{8F72279A-2110-4B67-A0ED-E1E1C0A1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74" y="112995"/>
            <a:ext cx="8816197" cy="66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6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A7DF2-8E87-4ECE-B57E-6D5B75F963A9}"/>
              </a:ext>
            </a:extLst>
          </p:cNvPr>
          <p:cNvSpPr/>
          <p:nvPr/>
        </p:nvSpPr>
        <p:spPr>
          <a:xfrm>
            <a:off x="2743200" y="2047336"/>
            <a:ext cx="6487064" cy="3128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Thank You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390599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STRUCTION OF TRIANGLES &#10;A triangle can be constructed when the base, &#10;one base angle and the sum of the other two &#10;side...">
            <a:extLst>
              <a:ext uri="{FF2B5EF4-FFF2-40B4-BE49-F238E27FC236}">
                <a16:creationId xmlns:a16="http://schemas.microsoft.com/office/drawing/2014/main" id="{1AD4600F-0F6D-4E1F-B7E8-10C30609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83" y="341958"/>
            <a:ext cx="8223519" cy="617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9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 construct a triangle, given its base, a &#10;base angle and sum of other two sides &#10;• In ΔPQR, QR = 'a' cm, ∠PQR = x°, and ...">
            <a:extLst>
              <a:ext uri="{FF2B5EF4-FFF2-40B4-BE49-F238E27FC236}">
                <a16:creationId xmlns:a16="http://schemas.microsoft.com/office/drawing/2014/main" id="{A7E64247-6069-4A01-8F99-0EA9057D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40" y="383875"/>
            <a:ext cx="8111856" cy="60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6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 construct a triangle given ots base, a base &#10;angle and the difference of the two other sides &#10;In ΔABC, given BC = 'a' c...">
            <a:extLst>
              <a:ext uri="{FF2B5EF4-FFF2-40B4-BE49-F238E27FC236}">
                <a16:creationId xmlns:a16="http://schemas.microsoft.com/office/drawing/2014/main" id="{8DB38C38-AF08-40CC-892F-852E027D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12" y="285705"/>
            <a:ext cx="8390627" cy="62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9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se II: AB &lt; AC &#10;Step 1: Draw the base BC = 'a' cm. &#10;Step 2: Make ∠XBC = x° and extend ray BX in the opposite &#10;direction....">
            <a:extLst>
              <a:ext uri="{FF2B5EF4-FFF2-40B4-BE49-F238E27FC236}">
                <a16:creationId xmlns:a16="http://schemas.microsoft.com/office/drawing/2014/main" id="{BD051D7A-B9DC-45F1-AE33-61D2598E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51" y="229574"/>
            <a:ext cx="8522898" cy="63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7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D6EF1-0A39-41E0-9267-659FDC406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8430" y="759125"/>
            <a:ext cx="9897374" cy="55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9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468225-BAF0-4601-97A7-1124DEC4D0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0189" y="736121"/>
            <a:ext cx="9880120" cy="55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6807A6-3879-471F-878B-08DA1EED39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68725" y="575094"/>
            <a:ext cx="9621328" cy="59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6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81220-9B0B-4717-9519-8EBB4A8DC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3410" y="753373"/>
            <a:ext cx="10000891" cy="56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29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26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Mahendra</dc:creator>
  <cp:lastModifiedBy>Mahendra</cp:lastModifiedBy>
  <cp:revision>29</cp:revision>
  <dcterms:created xsi:type="dcterms:W3CDTF">2020-06-18T17:27:15Z</dcterms:created>
  <dcterms:modified xsi:type="dcterms:W3CDTF">2020-12-06T04:53:55Z</dcterms:modified>
</cp:coreProperties>
</file>